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38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F1003C39-EE24-4CB3-8F74-878A0A1E248E}" type="datetimeFigureOut">
              <a:rPr lang="en-US" smtClean="0"/>
              <a:t>3/22/2013</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2024F2B5-DF29-49DA-88AE-0529A06974F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03C39-EE24-4CB3-8F74-878A0A1E248E}" type="datetimeFigureOut">
              <a:rPr lang="en-US" smtClean="0"/>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4F2B5-DF29-49DA-88AE-0529A06974F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003C39-EE24-4CB3-8F74-878A0A1E248E}" type="datetimeFigureOut">
              <a:rPr lang="en-US" smtClean="0"/>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4F2B5-DF29-49DA-88AE-0529A06974F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003C39-EE24-4CB3-8F74-878A0A1E248E}" type="datetimeFigureOut">
              <a:rPr lang="en-US" smtClean="0"/>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4F2B5-DF29-49DA-88AE-0529A06974F2}"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1003C39-EE24-4CB3-8F74-878A0A1E248E}" type="datetimeFigureOut">
              <a:rPr lang="en-US" smtClean="0"/>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4F2B5-DF29-49DA-88AE-0529A06974F2}"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1003C39-EE24-4CB3-8F74-878A0A1E248E}" type="datetimeFigureOut">
              <a:rPr lang="en-US" smtClean="0"/>
              <a:t>3/22/2013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4F2B5-DF29-49DA-88AE-0529A06974F2}"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1003C39-EE24-4CB3-8F74-878A0A1E248E}" type="datetimeFigureOut">
              <a:rPr lang="en-US" smtClean="0"/>
              <a:t>3/22/2013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24F2B5-DF29-49DA-88AE-0529A06974F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03C39-EE24-4CB3-8F74-878A0A1E248E}" type="datetimeFigureOut">
              <a:rPr lang="en-US" smtClean="0"/>
              <a:t>3/22/2013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24F2B5-DF29-49DA-88AE-0529A06974F2}"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1003C39-EE24-4CB3-8F74-878A0A1E248E}" type="datetimeFigureOut">
              <a:rPr lang="en-US" smtClean="0"/>
              <a:t>3/22/2013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4F2B5-DF29-49DA-88AE-0529A06974F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03C39-EE24-4CB3-8F74-878A0A1E248E}" type="datetimeFigureOut">
              <a:rPr lang="en-US" smtClean="0"/>
              <a:t>3/22/2013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4F2B5-DF29-49DA-88AE-0529A06974F2}"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03C39-EE24-4CB3-8F74-878A0A1E248E}" type="datetimeFigureOut">
              <a:rPr lang="en-US" smtClean="0"/>
              <a:t>3/22/2013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4F2B5-DF29-49DA-88AE-0529A06974F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1003C39-EE24-4CB3-8F74-878A0A1E248E}" type="datetimeFigureOut">
              <a:rPr lang="en-US" smtClean="0"/>
              <a:t>3/22/2013</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2024F2B5-DF29-49DA-88AE-0529A06974F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6.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6.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6.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6.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Global History Regents  Study Method</a:t>
            </a:r>
            <a:endParaRPr lang="en-US" dirty="0"/>
          </a:p>
        </p:txBody>
      </p:sp>
      <p:sp>
        <p:nvSpPr>
          <p:cNvPr id="3" name="Subtitle 2"/>
          <p:cNvSpPr>
            <a:spLocks noGrp="1"/>
          </p:cNvSpPr>
          <p:nvPr>
            <p:ph type="subTitle" idx="1"/>
          </p:nvPr>
        </p:nvSpPr>
        <p:spPr/>
        <p:txBody>
          <a:bodyPr/>
          <a:lstStyle/>
          <a:p>
            <a:r>
              <a:rPr lang="en-US" dirty="0" smtClean="0"/>
              <a:t>Low Stress High Scores</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41341" y="4800600"/>
            <a:ext cx="609600" cy="609600"/>
          </a:xfrm>
          <a:prstGeom prst="rect">
            <a:avLst/>
          </a:prstGeom>
        </p:spPr>
      </p:pic>
    </p:spTree>
    <p:extLst>
      <p:ext uri="{BB962C8B-B14F-4D97-AF65-F5344CB8AC3E}">
        <p14:creationId xmlns:p14="http://schemas.microsoft.com/office/powerpoint/2010/main" val="36213843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8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828800" y="2333892"/>
            <a:ext cx="1957387" cy="2952483"/>
          </a:xfrm>
        </p:spPr>
      </p:pic>
      <p:sp>
        <p:nvSpPr>
          <p:cNvPr id="2" name="Title 1"/>
          <p:cNvSpPr>
            <a:spLocks noGrp="1"/>
          </p:cNvSpPr>
          <p:nvPr>
            <p:ph type="title"/>
          </p:nvPr>
        </p:nvSpPr>
        <p:spPr/>
        <p:txBody>
          <a:bodyPr/>
          <a:lstStyle/>
          <a:p>
            <a:r>
              <a:rPr lang="en-US" dirty="0" smtClean="0"/>
              <a:t>Step 1</a:t>
            </a:r>
            <a:endParaRPr lang="en-US" dirty="0"/>
          </a:p>
        </p:txBody>
      </p:sp>
      <p:sp>
        <p:nvSpPr>
          <p:cNvPr id="5" name="Content Placeholder 4"/>
          <p:cNvSpPr>
            <a:spLocks noGrp="1"/>
          </p:cNvSpPr>
          <p:nvPr>
            <p:ph sz="quarter" idx="14"/>
          </p:nvPr>
        </p:nvSpPr>
        <p:spPr/>
        <p:txBody>
          <a:bodyPr/>
          <a:lstStyle/>
          <a:p>
            <a:r>
              <a:rPr lang="en-US" dirty="0"/>
              <a:t>Take past exams as practice. You may find old exams at either </a:t>
            </a:r>
            <a:endParaRPr lang="en-US" dirty="0" smtClean="0"/>
          </a:p>
          <a:p>
            <a:r>
              <a:rPr lang="en-US" sz="1200" dirty="0" smtClean="0"/>
              <a:t>http</a:t>
            </a:r>
            <a:r>
              <a:rPr lang="en-US" sz="1200" dirty="0"/>
              <a:t>://</a:t>
            </a:r>
            <a:r>
              <a:rPr lang="en-US" sz="1200" dirty="0" smtClean="0"/>
              <a:t>www.nysedregents.org/GlobalHist</a:t>
            </a:r>
          </a:p>
          <a:p>
            <a:r>
              <a:rPr lang="en-US" dirty="0" smtClean="0"/>
              <a:t> </a:t>
            </a:r>
            <a:r>
              <a:rPr lang="en-US" dirty="0"/>
              <a:t>www.edusolution.com</a:t>
            </a:r>
          </a:p>
          <a:p>
            <a:endParaRPr lang="en-US" dirty="0"/>
          </a:p>
        </p:txBody>
      </p:sp>
      <p:pic>
        <p:nvPicPr>
          <p:cNvPr id="7" name="Step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72200" y="4648200"/>
            <a:ext cx="609600" cy="609600"/>
          </a:xfrm>
          <a:prstGeom prst="rect">
            <a:avLst/>
          </a:prstGeom>
        </p:spPr>
      </p:pic>
    </p:spTree>
    <p:extLst>
      <p:ext uri="{BB962C8B-B14F-4D97-AF65-F5344CB8AC3E}">
        <p14:creationId xmlns:p14="http://schemas.microsoft.com/office/powerpoint/2010/main" val="102403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481"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752600" y="2268220"/>
            <a:ext cx="2246168" cy="3294380"/>
          </a:xfrm>
        </p:spPr>
      </p:pic>
      <p:sp>
        <p:nvSpPr>
          <p:cNvPr id="3" name="Title 2"/>
          <p:cNvSpPr>
            <a:spLocks noGrp="1"/>
          </p:cNvSpPr>
          <p:nvPr>
            <p:ph type="title"/>
          </p:nvPr>
        </p:nvSpPr>
        <p:spPr/>
        <p:txBody>
          <a:bodyPr/>
          <a:lstStyle/>
          <a:p>
            <a:r>
              <a:rPr lang="en-US" dirty="0" smtClean="0"/>
              <a:t>Step 2</a:t>
            </a:r>
            <a:endParaRPr lang="en-US" dirty="0"/>
          </a:p>
        </p:txBody>
      </p:sp>
      <p:sp>
        <p:nvSpPr>
          <p:cNvPr id="6" name="Content Placeholder 5"/>
          <p:cNvSpPr>
            <a:spLocks noGrp="1"/>
          </p:cNvSpPr>
          <p:nvPr>
            <p:ph sz="quarter" idx="14"/>
          </p:nvPr>
        </p:nvSpPr>
        <p:spPr/>
        <p:txBody>
          <a:bodyPr>
            <a:normAutofit fontScale="92500" lnSpcReduction="20000"/>
          </a:bodyPr>
          <a:lstStyle/>
          <a:p>
            <a:r>
              <a:rPr lang="en-US" dirty="0"/>
              <a:t>Grade the exam using the answer key. Any answer you get incorrect must be researched to find the correct answer and to understand why it is right. mrhubbshistory.com, your review book, class notes, and the textbook are great places to research wrong answers. </a:t>
            </a:r>
          </a:p>
          <a:p>
            <a:endParaRPr lang="en-US" dirty="0"/>
          </a:p>
        </p:txBody>
      </p:sp>
      <p:pic>
        <p:nvPicPr>
          <p:cNvPr id="8" name="Step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00" y="5105400"/>
            <a:ext cx="609600" cy="609600"/>
          </a:xfrm>
          <a:prstGeom prst="rect">
            <a:avLst/>
          </a:prstGeom>
        </p:spPr>
      </p:pic>
    </p:spTree>
    <p:extLst>
      <p:ext uri="{BB962C8B-B14F-4D97-AF65-F5344CB8AC3E}">
        <p14:creationId xmlns:p14="http://schemas.microsoft.com/office/powerpoint/2010/main" val="27778324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897"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1371600" y="2828925"/>
            <a:ext cx="3124200" cy="2343150"/>
          </a:xfrm>
        </p:spPr>
      </p:pic>
      <p:sp>
        <p:nvSpPr>
          <p:cNvPr id="3" name="Title 2"/>
          <p:cNvSpPr>
            <a:spLocks noGrp="1"/>
          </p:cNvSpPr>
          <p:nvPr>
            <p:ph type="title"/>
          </p:nvPr>
        </p:nvSpPr>
        <p:spPr/>
        <p:txBody>
          <a:bodyPr/>
          <a:lstStyle/>
          <a:p>
            <a:r>
              <a:rPr lang="en-US" dirty="0" smtClean="0"/>
              <a:t>Step 3</a:t>
            </a:r>
            <a:endParaRPr lang="en-US" dirty="0"/>
          </a:p>
        </p:txBody>
      </p:sp>
      <p:sp>
        <p:nvSpPr>
          <p:cNvPr id="4" name="Content Placeholder 3"/>
          <p:cNvSpPr>
            <a:spLocks noGrp="1"/>
          </p:cNvSpPr>
          <p:nvPr>
            <p:ph sz="quarter" idx="14"/>
          </p:nvPr>
        </p:nvSpPr>
        <p:spPr/>
        <p:txBody>
          <a:bodyPr/>
          <a:lstStyle/>
          <a:p>
            <a:r>
              <a:rPr lang="en-US" dirty="0"/>
              <a:t>Try to answer the questions you got wrong once again a few days later. Make sure you still understand how to answer it correctly.</a:t>
            </a:r>
          </a:p>
          <a:p>
            <a:endParaRPr lang="en-US" dirty="0"/>
          </a:p>
        </p:txBody>
      </p:sp>
      <p:pic>
        <p:nvPicPr>
          <p:cNvPr id="6" name="Step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248400" y="4876800"/>
            <a:ext cx="609600" cy="609600"/>
          </a:xfrm>
          <a:prstGeom prst="rect">
            <a:avLst/>
          </a:prstGeom>
        </p:spPr>
      </p:pic>
    </p:spTree>
    <p:extLst>
      <p:ext uri="{BB962C8B-B14F-4D97-AF65-F5344CB8AC3E}">
        <p14:creationId xmlns:p14="http://schemas.microsoft.com/office/powerpoint/2010/main" val="33531850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803"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1856014" y="2819400"/>
            <a:ext cx="2155371" cy="2743200"/>
          </a:xfrm>
        </p:spPr>
      </p:pic>
      <p:sp>
        <p:nvSpPr>
          <p:cNvPr id="3" name="Content Placeholder 2"/>
          <p:cNvSpPr>
            <a:spLocks noGrp="1"/>
          </p:cNvSpPr>
          <p:nvPr>
            <p:ph sz="quarter" idx="14"/>
          </p:nvPr>
        </p:nvSpPr>
        <p:spPr/>
        <p:txBody>
          <a:bodyPr>
            <a:normAutofit fontScale="92500" lnSpcReduction="10000"/>
          </a:bodyPr>
          <a:lstStyle/>
          <a:p>
            <a:r>
              <a:rPr lang="en-US" dirty="0"/>
              <a:t>Repeat steps 1 through 3 over and over. You will eventually find patterns and repetition in the questions. If you follow this process consistently for a few minutes each day you will be very prepared for the exam in June</a:t>
            </a:r>
          </a:p>
          <a:p>
            <a:endParaRPr lang="en-US" dirty="0"/>
          </a:p>
        </p:txBody>
      </p:sp>
      <p:sp>
        <p:nvSpPr>
          <p:cNvPr id="4" name="Title 3"/>
          <p:cNvSpPr>
            <a:spLocks noGrp="1"/>
          </p:cNvSpPr>
          <p:nvPr>
            <p:ph type="title"/>
          </p:nvPr>
        </p:nvSpPr>
        <p:spPr/>
        <p:txBody>
          <a:bodyPr/>
          <a:lstStyle/>
          <a:p>
            <a:r>
              <a:rPr lang="en-US" dirty="0" smtClean="0"/>
              <a:t>Step 4</a:t>
            </a:r>
            <a:endParaRPr lang="en-US" dirty="0"/>
          </a:p>
        </p:txBody>
      </p:sp>
      <p:sp>
        <p:nvSpPr>
          <p:cNvPr id="5" name="Text Placeholder 4"/>
          <p:cNvSpPr>
            <a:spLocks noGrp="1"/>
          </p:cNvSpPr>
          <p:nvPr>
            <p:ph type="body" idx="1"/>
          </p:nvPr>
        </p:nvSpPr>
        <p:spPr/>
        <p:txBody>
          <a:bodyPr>
            <a:normAutofit fontScale="92500" lnSpcReduction="20000"/>
          </a:bodyPr>
          <a:lstStyle/>
          <a:p>
            <a:endParaRPr lang="en-US"/>
          </a:p>
        </p:txBody>
      </p:sp>
      <p:sp>
        <p:nvSpPr>
          <p:cNvPr id="6" name="Text Placeholder 5"/>
          <p:cNvSpPr>
            <a:spLocks noGrp="1"/>
          </p:cNvSpPr>
          <p:nvPr>
            <p:ph type="body" sz="quarter" idx="3"/>
          </p:nvPr>
        </p:nvSpPr>
        <p:spPr/>
        <p:txBody>
          <a:bodyPr>
            <a:normAutofit fontScale="92500" lnSpcReduction="20000"/>
          </a:bodyPr>
          <a:lstStyle/>
          <a:p>
            <a:endParaRPr lang="en-US"/>
          </a:p>
        </p:txBody>
      </p:sp>
      <p:pic>
        <p:nvPicPr>
          <p:cNvPr id="8" name="Step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43800" y="5255741"/>
            <a:ext cx="609600" cy="609600"/>
          </a:xfrm>
          <a:prstGeom prst="rect">
            <a:avLst/>
          </a:prstGeom>
        </p:spPr>
      </p:pic>
    </p:spTree>
    <p:extLst>
      <p:ext uri="{BB962C8B-B14F-4D97-AF65-F5344CB8AC3E}">
        <p14:creationId xmlns:p14="http://schemas.microsoft.com/office/powerpoint/2010/main" val="11137691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852"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1219200" y="3429000"/>
            <a:ext cx="3124200" cy="1754740"/>
          </a:xfrm>
        </p:spPr>
      </p:pic>
      <p:sp>
        <p:nvSpPr>
          <p:cNvPr id="10" name="Content Placeholder 9"/>
          <p:cNvSpPr>
            <a:spLocks noGrp="1"/>
          </p:cNvSpPr>
          <p:nvPr>
            <p:ph sz="quarter" idx="14"/>
          </p:nvPr>
        </p:nvSpPr>
        <p:spPr/>
        <p:txBody>
          <a:bodyPr/>
          <a:lstStyle/>
          <a:p>
            <a:r>
              <a:rPr lang="en-US" dirty="0"/>
              <a:t>If you bring me copies of the essays as you practice I will be happy to grade them and give you feedback. This will not affect your class/report card grade. </a:t>
            </a:r>
          </a:p>
          <a:p>
            <a:endParaRPr lang="en-US" dirty="0"/>
          </a:p>
        </p:txBody>
      </p:sp>
      <p:sp>
        <p:nvSpPr>
          <p:cNvPr id="4" name="Title 3"/>
          <p:cNvSpPr>
            <a:spLocks noGrp="1"/>
          </p:cNvSpPr>
          <p:nvPr>
            <p:ph type="title"/>
          </p:nvPr>
        </p:nvSpPr>
        <p:spPr/>
        <p:txBody>
          <a:bodyPr/>
          <a:lstStyle/>
          <a:p>
            <a:r>
              <a:rPr lang="en-US" dirty="0" smtClean="0"/>
              <a:t>Step 5: The Final Step!</a:t>
            </a:r>
            <a:endParaRPr lang="en-US" dirty="0"/>
          </a:p>
        </p:txBody>
      </p:sp>
      <p:sp>
        <p:nvSpPr>
          <p:cNvPr id="7" name="Text Placeholder 6"/>
          <p:cNvSpPr>
            <a:spLocks noGrp="1"/>
          </p:cNvSpPr>
          <p:nvPr>
            <p:ph type="body" idx="1"/>
          </p:nvPr>
        </p:nvSpPr>
        <p:spPr/>
        <p:txBody>
          <a:bodyPr>
            <a:normAutofit fontScale="92500" lnSpcReduction="20000"/>
          </a:bodyPr>
          <a:lstStyle/>
          <a:p>
            <a:endParaRPr lang="en-US"/>
          </a:p>
        </p:txBody>
      </p:sp>
      <p:sp>
        <p:nvSpPr>
          <p:cNvPr id="8" name="Text Placeholder 7"/>
          <p:cNvSpPr>
            <a:spLocks noGrp="1"/>
          </p:cNvSpPr>
          <p:nvPr>
            <p:ph type="body" sz="quarter" idx="3"/>
          </p:nvPr>
        </p:nvSpPr>
        <p:spPr/>
        <p:txBody>
          <a:bodyPr>
            <a:normAutofit fontScale="92500" lnSpcReduction="20000"/>
          </a:bodyPr>
          <a:lstStyle/>
          <a:p>
            <a:endParaRPr lang="en-US" dirty="0"/>
          </a:p>
        </p:txBody>
      </p:sp>
      <p:pic>
        <p:nvPicPr>
          <p:cNvPr id="12" name="Step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62800" y="5257800"/>
            <a:ext cx="609600" cy="609600"/>
          </a:xfrm>
          <a:prstGeom prst="rect">
            <a:avLst/>
          </a:prstGeom>
        </p:spPr>
      </p:pic>
    </p:spTree>
    <p:extLst>
      <p:ext uri="{BB962C8B-B14F-4D97-AF65-F5344CB8AC3E}">
        <p14:creationId xmlns:p14="http://schemas.microsoft.com/office/powerpoint/2010/main" val="8867443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800"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83</TotalTime>
  <Words>191</Words>
  <Application>Microsoft Office PowerPoint</Application>
  <PresentationFormat>On-screen Show (4:3)</PresentationFormat>
  <Paragraphs>14</Paragraphs>
  <Slides>6</Slides>
  <Notes>0</Notes>
  <HiddenSlides>0</HiddenSlides>
  <MMClips>6</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Couture</vt:lpstr>
      <vt:lpstr>Global History Regents  Study Method</vt:lpstr>
      <vt:lpstr>Step 1</vt:lpstr>
      <vt:lpstr>Step 2</vt:lpstr>
      <vt:lpstr>Step 3</vt:lpstr>
      <vt:lpstr>Step 4</vt:lpstr>
      <vt:lpstr>Step 5: The Final Step!</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History Regents  Study Method</dc:title>
  <dc:creator>Jim Woolsey</dc:creator>
  <cp:lastModifiedBy>Jim Woolsey</cp:lastModifiedBy>
  <cp:revision>8</cp:revision>
  <dcterms:created xsi:type="dcterms:W3CDTF">2013-03-22T22:29:32Z</dcterms:created>
  <dcterms:modified xsi:type="dcterms:W3CDTF">2013-03-22T23:52:43Z</dcterms:modified>
</cp:coreProperties>
</file>